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59" r:id="rId5"/>
    <p:sldId id="260" r:id="rId6"/>
    <p:sldId id="262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s.123rf.com/450wm/walex101/walex1010907/walex101090700027/5132128-illustration-of-the-four-aces-signs-poker.jpg?ver=6" TargetMode="External"/><Relationship Id="rId2" Type="http://schemas.openxmlformats.org/officeDocument/2006/relationships/hyperlink" Target="https://medium.com/geekculture/how-to-add-card-flip-animation-in-the-android-app-3060afeadd4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795667-49E4-4BFF-87ED-72CA5DE81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翻牌配對遊戲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3FD269-85FD-4D92-AE02-439B59025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電資三 </a:t>
            </a:r>
            <a:r>
              <a:rPr lang="en-US" altLang="zh-TW" dirty="0"/>
              <a:t>108820027</a:t>
            </a:r>
            <a:r>
              <a:rPr lang="zh-TW" altLang="en-US" dirty="0"/>
              <a:t> 周世昊</a:t>
            </a:r>
          </a:p>
        </p:txBody>
      </p:sp>
    </p:spTree>
    <p:extLst>
      <p:ext uri="{BB962C8B-B14F-4D97-AF65-F5344CB8AC3E}">
        <p14:creationId xmlns:p14="http://schemas.microsoft.com/office/powerpoint/2010/main" val="4159709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9F434-82C1-4FBD-8729-D8EC3C22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F67317-8CAA-4F8C-AD61-38B97079C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activity_main</a:t>
            </a:r>
            <a:endParaRPr lang="en-US" altLang="zh-TW" dirty="0"/>
          </a:p>
          <a:p>
            <a:r>
              <a:rPr lang="en-US" altLang="zh-TW" dirty="0" err="1"/>
              <a:t>card_item</a:t>
            </a:r>
            <a:endParaRPr lang="en-US" altLang="zh-TW" dirty="0"/>
          </a:p>
          <a:p>
            <a:r>
              <a:rPr lang="en-US" altLang="zh-TW" dirty="0" err="1"/>
              <a:t>fragment_main</a:t>
            </a:r>
            <a:endParaRPr lang="en-US" altLang="zh-TW" dirty="0"/>
          </a:p>
          <a:p>
            <a:r>
              <a:rPr lang="en-US" altLang="zh-TW" dirty="0" err="1"/>
              <a:t>fragment_game</a:t>
            </a:r>
            <a:endParaRPr lang="en-US" altLang="zh-TW" dirty="0"/>
          </a:p>
          <a:p>
            <a:r>
              <a:rPr lang="en-US" altLang="zh-TW" dirty="0" err="1"/>
              <a:t>fragment_result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135CC1-EFA0-40F0-B81E-6736C561A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323" y="4667082"/>
            <a:ext cx="2162477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0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31BD8-472E-40A4-A53F-E3146FD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AD4B13-C654-438C-A140-96536F18D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Drawable</a:t>
            </a:r>
          </a:p>
          <a:p>
            <a:pPr lvl="1"/>
            <a:r>
              <a:rPr lang="zh-TW" altLang="en-US" i="0" dirty="0"/>
              <a:t>兩種主題全部的圖片</a:t>
            </a:r>
            <a:endParaRPr lang="en-US" altLang="zh-TW" i="0" dirty="0"/>
          </a:p>
          <a:p>
            <a:pPr lvl="1"/>
            <a:r>
              <a:rPr lang="zh-TW" altLang="en-US" i="0" dirty="0"/>
              <a:t>開頭的兩張切換圖片</a:t>
            </a:r>
            <a:endParaRPr lang="en-US" altLang="zh-TW" i="0" dirty="0"/>
          </a:p>
          <a:p>
            <a:pPr lvl="1"/>
            <a:r>
              <a:rPr lang="zh-TW" altLang="en-US" i="0" dirty="0"/>
              <a:t>遊戲卡片外的黑色方格</a:t>
            </a:r>
            <a:endParaRPr lang="en-US" altLang="zh-TW" i="0" dirty="0"/>
          </a:p>
          <a:p>
            <a:pPr lvl="1"/>
            <a:r>
              <a:rPr lang="zh-TW" altLang="en-US" i="0" dirty="0"/>
              <a:t>主畫面和結尾畫面的綠色圓角方形</a:t>
            </a:r>
            <a:endParaRPr lang="en-US" altLang="zh-TW" i="0" dirty="0"/>
          </a:p>
          <a:p>
            <a:r>
              <a:rPr lang="en-US" altLang="zh-TW" i="0" dirty="0"/>
              <a:t>Animation</a:t>
            </a:r>
          </a:p>
          <a:p>
            <a:pPr lvl="1"/>
            <a:r>
              <a:rPr lang="zh-TW" altLang="en-US" i="0" dirty="0"/>
              <a:t>翻開牌</a:t>
            </a:r>
            <a:endParaRPr lang="en-US" altLang="zh-TW" i="0" dirty="0"/>
          </a:p>
          <a:p>
            <a:pPr lvl="1"/>
            <a:r>
              <a:rPr lang="zh-TW" altLang="en-US" i="0" dirty="0"/>
              <a:t>覆蓋牌</a:t>
            </a:r>
            <a:endParaRPr lang="en-US" altLang="zh-TW" i="0" dirty="0"/>
          </a:p>
          <a:p>
            <a:pPr lvl="1"/>
            <a:r>
              <a:rPr lang="zh-TW" altLang="en-US" i="0" dirty="0"/>
              <a:t>配對成功</a:t>
            </a:r>
            <a:endParaRPr lang="en-US" altLang="zh-TW" i="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3DB406-5178-4660-8E18-6B1AFFEF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40" y="913709"/>
            <a:ext cx="1686160" cy="49536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92FC77B-0A52-414A-A117-D82AFE65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01" y="5248189"/>
            <a:ext cx="1533739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4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82C9B-BEEB-4893-B53B-69E8A6B1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使用到的 </a:t>
            </a:r>
            <a:r>
              <a:rPr lang="en-US" altLang="zh-TW" dirty="0"/>
              <a:t>Android </a:t>
            </a:r>
            <a:r>
              <a:rPr lang="zh-TW" altLang="en-US" dirty="0"/>
              <a:t>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D60B9-128B-424E-9E69-E21DC5B1B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Fragment</a:t>
            </a:r>
          </a:p>
          <a:p>
            <a:r>
              <a:rPr lang="en-US" altLang="zh-TW" dirty="0" err="1"/>
              <a:t>Gridview</a:t>
            </a:r>
            <a:endParaRPr lang="en-US" altLang="zh-TW" dirty="0"/>
          </a:p>
          <a:p>
            <a:r>
              <a:rPr lang="en-US" altLang="zh-TW" dirty="0"/>
              <a:t>Adapter</a:t>
            </a:r>
          </a:p>
          <a:p>
            <a:r>
              <a:rPr lang="en-US" altLang="zh-TW" dirty="0"/>
              <a:t>Animation</a:t>
            </a:r>
          </a:p>
          <a:p>
            <a:r>
              <a:rPr lang="en-US" altLang="zh-TW" dirty="0"/>
              <a:t>Broadcast</a:t>
            </a:r>
            <a:r>
              <a:rPr lang="zh-TW" altLang="en-US" dirty="0"/>
              <a:t> </a:t>
            </a:r>
            <a:r>
              <a:rPr lang="en-US" altLang="zh-TW" dirty="0"/>
              <a:t>receiver</a:t>
            </a:r>
          </a:p>
          <a:p>
            <a:r>
              <a:rPr lang="en-US" altLang="zh-TW" dirty="0" err="1"/>
              <a:t>System.currentTime</a:t>
            </a:r>
            <a:endParaRPr lang="en-US" altLang="zh-TW" dirty="0"/>
          </a:p>
          <a:p>
            <a:r>
              <a:rPr lang="en-US" altLang="zh-TW" dirty="0"/>
              <a:t>Bundle argument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871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E8CC2-85AB-4583-80F0-3C3EF6E5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以下這些不是我做的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B736A5-29DD-44A8-8833-E05F06D2B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翻牌的 </a:t>
            </a:r>
            <a:r>
              <a:rPr lang="en-US" altLang="zh-TW" dirty="0"/>
              <a:t>animation</a:t>
            </a:r>
          </a:p>
          <a:p>
            <a:pPr lvl="1"/>
            <a:r>
              <a:rPr lang="en-US" altLang="zh-TW" dirty="0">
                <a:hlinkClick r:id="rId2"/>
              </a:rPr>
              <a:t>https://medium.com/geekculture/how-to-add-card-flip-animation-in-the-android-app-3060afeadd45</a:t>
            </a:r>
            <a:endParaRPr lang="en-US" altLang="zh-TW" dirty="0"/>
          </a:p>
          <a:p>
            <a:r>
              <a:rPr lang="zh-TW" altLang="en-US" dirty="0"/>
              <a:t>開頭的撲克牌主題圖片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https://us.123rf.com/450wm/walex101/walex1010907/walex101090700027/5132128-illustration-of-the-four-aces-signs-poker.jpg?ver=6</a:t>
            </a:r>
            <a:endParaRPr lang="en-US" altLang="zh-TW" dirty="0"/>
          </a:p>
          <a:p>
            <a:r>
              <a:rPr lang="zh-TW" altLang="en-US" dirty="0"/>
              <a:t>翻牌遊戲的牌背</a:t>
            </a:r>
            <a:r>
              <a:rPr lang="en-US" altLang="zh-TW" dirty="0"/>
              <a:t>Android</a:t>
            </a:r>
            <a:r>
              <a:rPr lang="zh-TW" altLang="en-US" dirty="0"/>
              <a:t>圖案（預設內容）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958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1DB92-8546-4264-A066-6EE6DF53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Live Demo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77BF59-2532-4C2B-936D-2377B4FBD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85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4D4BA4-94B4-44FC-B61F-52E0493E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謝謝大家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3F4FE5A5-F674-42A1-98D8-BE88B2123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電資三 </a:t>
            </a:r>
            <a:r>
              <a:rPr lang="en-US" altLang="zh-TW" dirty="0"/>
              <a:t>108820027</a:t>
            </a:r>
            <a:r>
              <a:rPr lang="zh-TW" altLang="en-US" dirty="0"/>
              <a:t> 周世昊</a:t>
            </a:r>
          </a:p>
        </p:txBody>
      </p:sp>
    </p:spTree>
    <p:extLst>
      <p:ext uri="{BB962C8B-B14F-4D97-AF65-F5344CB8AC3E}">
        <p14:creationId xmlns:p14="http://schemas.microsoft.com/office/powerpoint/2010/main" val="228754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F21C5-B600-4953-92E3-1088D559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video</a:t>
            </a:r>
            <a:endParaRPr lang="zh-TW" altLang="en-US" dirty="0"/>
          </a:p>
        </p:txBody>
      </p:sp>
      <p:pic>
        <p:nvPicPr>
          <p:cNvPr id="4" name="2022-06-20 21-54-58">
            <a:hlinkClick r:id="" action="ppaction://media"/>
            <a:extLst>
              <a:ext uri="{FF2B5EF4-FFF2-40B4-BE49-F238E27FC236}">
                <a16:creationId xmlns:a16="http://schemas.microsoft.com/office/drawing/2014/main" id="{1C03FB1E-9BD3-4FA6-B5C0-012FE254AA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5220" y="1436639"/>
            <a:ext cx="8538798" cy="4802674"/>
          </a:xfrm>
        </p:spPr>
      </p:pic>
    </p:spTree>
    <p:extLst>
      <p:ext uri="{BB962C8B-B14F-4D97-AF65-F5344CB8AC3E}">
        <p14:creationId xmlns:p14="http://schemas.microsoft.com/office/powerpoint/2010/main" val="40864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CA1F2-0180-47F0-9441-814E4A61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動機與功能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F7CA0B-3A0B-46D0-973B-801E154AA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動機：</a:t>
            </a:r>
            <a:endParaRPr lang="en-US" altLang="zh-TW" dirty="0"/>
          </a:p>
          <a:p>
            <a:pPr lvl="1"/>
            <a:r>
              <a:rPr lang="zh-TW" altLang="en-US" i="0" dirty="0"/>
              <a:t>發現自己對於記憶力方面不是很好，想透過一些零碎的時間鍛鍊記憶力</a:t>
            </a:r>
            <a:endParaRPr lang="en-US" altLang="zh-TW" i="0" dirty="0"/>
          </a:p>
          <a:p>
            <a:pPr marL="530352" lvl="1" indent="0">
              <a:buNone/>
            </a:pPr>
            <a:r>
              <a:rPr lang="en-US" altLang="zh-TW" i="0" dirty="0"/>
              <a:t>	</a:t>
            </a:r>
            <a:r>
              <a:rPr lang="zh-TW" altLang="en-US" i="0" dirty="0"/>
              <a:t>選擇透過遊戲的方式，可以在零碎時間使用，同時也不會覺得太過無趣</a:t>
            </a:r>
            <a:endParaRPr lang="en-US" altLang="zh-TW" i="0" dirty="0"/>
          </a:p>
          <a:p>
            <a:r>
              <a:rPr lang="en-US" altLang="zh-TW" dirty="0"/>
              <a:t>App </a:t>
            </a:r>
            <a:r>
              <a:rPr lang="zh-TW" altLang="en-US" dirty="0"/>
              <a:t>功能：</a:t>
            </a:r>
            <a:endParaRPr lang="en-US" altLang="zh-TW" dirty="0"/>
          </a:p>
          <a:p>
            <a:pPr lvl="1"/>
            <a:r>
              <a:rPr lang="zh-TW" altLang="en-US" i="0" dirty="0"/>
              <a:t>鍛鍊記憶力</a:t>
            </a:r>
            <a:endParaRPr lang="en-US" altLang="zh-TW" i="0" dirty="0"/>
          </a:p>
          <a:p>
            <a:pPr lvl="1"/>
            <a:r>
              <a:rPr lang="zh-TW" altLang="en-US" i="0" dirty="0"/>
              <a:t>玩遊戲</a:t>
            </a:r>
            <a:endParaRPr lang="en-US" altLang="zh-TW" i="0" dirty="0"/>
          </a:p>
          <a:p>
            <a:pPr lvl="1"/>
            <a:r>
              <a:rPr lang="zh-TW" altLang="en-US" i="0" dirty="0"/>
              <a:t>隨時都能玩</a:t>
            </a:r>
            <a:endParaRPr lang="en-US" altLang="zh-TW" i="0" dirty="0"/>
          </a:p>
        </p:txBody>
      </p:sp>
    </p:spTree>
    <p:extLst>
      <p:ext uri="{BB962C8B-B14F-4D97-AF65-F5344CB8AC3E}">
        <p14:creationId xmlns:p14="http://schemas.microsoft.com/office/powerpoint/2010/main" val="192069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B09105B5-414B-4A6E-8E38-C96DBB85B621}"/>
              </a:ext>
            </a:extLst>
          </p:cNvPr>
          <p:cNvGrpSpPr/>
          <p:nvPr/>
        </p:nvGrpSpPr>
        <p:grpSpPr>
          <a:xfrm>
            <a:off x="7411627" y="2642532"/>
            <a:ext cx="4487587" cy="3988966"/>
            <a:chOff x="4167187" y="0"/>
            <a:chExt cx="7715250" cy="6858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DE281EB-6573-4AB4-9CE9-49BB589D5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879F2C1-B968-438B-B419-F155D556B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4812" y="0"/>
              <a:ext cx="3857625" cy="6858000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80F548-D3BC-4470-9491-D547C21D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</a:t>
            </a:r>
            <a:r>
              <a:rPr lang="zh-TW" altLang="en-US" dirty="0"/>
              <a:t>概述 </a:t>
            </a:r>
            <a:r>
              <a:rPr lang="en-US" altLang="zh-TW" dirty="0"/>
              <a:t>&amp; App</a:t>
            </a:r>
            <a:r>
              <a:rPr lang="zh-TW" altLang="en-US" dirty="0"/>
              <a:t>使用說明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0FE53-D017-4254-9D5A-B3C79390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首頁</a:t>
            </a:r>
            <a:endParaRPr lang="en-US" altLang="zh-TW" dirty="0"/>
          </a:p>
          <a:p>
            <a:pPr lvl="1"/>
            <a:r>
              <a:rPr lang="zh-TW" altLang="en-US" i="0" dirty="0"/>
              <a:t>透過</a:t>
            </a:r>
            <a:r>
              <a:rPr lang="en-US" altLang="zh-TW" i="0" dirty="0"/>
              <a:t>START GAME </a:t>
            </a:r>
            <a:r>
              <a:rPr lang="zh-TW" altLang="en-US" i="0" dirty="0"/>
              <a:t>開始遊戲</a:t>
            </a:r>
            <a:endParaRPr lang="en-US" altLang="zh-TW" i="0" dirty="0"/>
          </a:p>
          <a:p>
            <a:pPr lvl="1"/>
            <a:r>
              <a:rPr lang="en-US" altLang="zh-TW" i="0" dirty="0"/>
              <a:t>POKER CARD/CHINESE WORD</a:t>
            </a:r>
            <a:r>
              <a:rPr lang="zh-TW" altLang="en-US" i="0" dirty="0"/>
              <a:t>按鈕選擇主題</a:t>
            </a:r>
            <a:endParaRPr lang="en-US" altLang="zh-TW" i="0" dirty="0"/>
          </a:p>
          <a:p>
            <a:pPr lvl="1"/>
            <a:r>
              <a:rPr lang="zh-TW" altLang="en-US" i="0" dirty="0"/>
              <a:t>主畫面最下方的圖片提示當前的主題</a:t>
            </a:r>
            <a:endParaRPr lang="en-US" altLang="zh-TW" i="0" dirty="0"/>
          </a:p>
        </p:txBody>
      </p:sp>
    </p:spTree>
    <p:extLst>
      <p:ext uri="{BB962C8B-B14F-4D97-AF65-F5344CB8AC3E}">
        <p14:creationId xmlns:p14="http://schemas.microsoft.com/office/powerpoint/2010/main" val="150256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A7ADA-BE17-4763-A54C-2D600793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</a:t>
            </a:r>
            <a:r>
              <a:rPr lang="zh-TW" altLang="en-US" dirty="0"/>
              <a:t>概述 </a:t>
            </a:r>
            <a:r>
              <a:rPr lang="en-US" altLang="zh-TW" dirty="0"/>
              <a:t>&amp; App</a:t>
            </a:r>
            <a:r>
              <a:rPr lang="zh-TW" altLang="en-US" dirty="0"/>
              <a:t>使用說明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1F68E7-9F78-4B27-9762-7DED84021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遊戲頁面</a:t>
            </a:r>
            <a:endParaRPr lang="en-US" altLang="zh-TW" dirty="0"/>
          </a:p>
          <a:p>
            <a:pPr lvl="1"/>
            <a:r>
              <a:rPr lang="zh-TW" altLang="en-US" i="0" dirty="0"/>
              <a:t>有</a:t>
            </a:r>
            <a:r>
              <a:rPr lang="en-US" altLang="zh-TW" i="0" dirty="0"/>
              <a:t>8</a:t>
            </a:r>
            <a:r>
              <a:rPr lang="zh-TW" altLang="en-US" i="0" dirty="0"/>
              <a:t>組，每組兩張相同卡片隨機散落在</a:t>
            </a:r>
            <a:r>
              <a:rPr lang="en-US" altLang="zh-TW" i="0" dirty="0"/>
              <a:t>16</a:t>
            </a:r>
            <a:r>
              <a:rPr lang="zh-TW" altLang="en-US" i="0" dirty="0"/>
              <a:t>格空間</a:t>
            </a:r>
            <a:endParaRPr lang="en-US" altLang="zh-TW" i="0" dirty="0"/>
          </a:p>
          <a:p>
            <a:pPr lvl="1"/>
            <a:r>
              <a:rPr lang="en-US" altLang="zh-TW" i="0" dirty="0"/>
              <a:t>HOME</a:t>
            </a:r>
            <a:r>
              <a:rPr lang="zh-TW" altLang="en-US" i="0" dirty="0"/>
              <a:t>按鈕回到首頁</a:t>
            </a:r>
            <a:endParaRPr lang="en-US" altLang="zh-TW" i="0" dirty="0"/>
          </a:p>
          <a:p>
            <a:pPr lvl="1"/>
            <a:r>
              <a:rPr lang="zh-TW" altLang="en-US" i="0" dirty="0"/>
              <a:t>遊玩時同時計算</a:t>
            </a:r>
            <a:r>
              <a:rPr lang="en-US" altLang="zh-TW" i="0" dirty="0"/>
              <a:t>Accuracy</a:t>
            </a:r>
          </a:p>
          <a:p>
            <a:pPr lvl="1"/>
            <a:r>
              <a:rPr lang="zh-TW" altLang="en-US" i="0" dirty="0"/>
              <a:t>初始的</a:t>
            </a:r>
            <a:r>
              <a:rPr lang="en-US" altLang="zh-TW" i="0" dirty="0"/>
              <a:t>Accuracy</a:t>
            </a:r>
            <a:r>
              <a:rPr lang="zh-TW" altLang="en-US" i="0" dirty="0"/>
              <a:t>設定為</a:t>
            </a:r>
            <a:r>
              <a:rPr lang="en-US" altLang="zh-TW" i="0" dirty="0"/>
              <a:t>100% </a:t>
            </a:r>
            <a:r>
              <a:rPr lang="zh-TW" altLang="en-US" i="0" dirty="0"/>
              <a:t>給予玩家目標</a:t>
            </a:r>
            <a:endParaRPr lang="en-US" altLang="zh-TW" i="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DC4A5C-6BC5-4A85-AC3E-271C6074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10" y="1269185"/>
            <a:ext cx="3001554" cy="53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9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80F548-D3BC-4470-9491-D547C21D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</a:t>
            </a:r>
            <a:r>
              <a:rPr lang="zh-TW" altLang="en-US" dirty="0"/>
              <a:t>概述 </a:t>
            </a:r>
            <a:r>
              <a:rPr lang="en-US" altLang="zh-TW" dirty="0"/>
              <a:t>&amp; App</a:t>
            </a:r>
            <a:r>
              <a:rPr lang="zh-TW" altLang="en-US" dirty="0"/>
              <a:t>使用說明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0FE53-D017-4254-9D5A-B3C79390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遊戲頁面</a:t>
            </a:r>
            <a:endParaRPr lang="en-US" altLang="zh-TW" dirty="0"/>
          </a:p>
          <a:p>
            <a:pPr lvl="1"/>
            <a:r>
              <a:rPr lang="zh-TW" altLang="en-US" i="0" dirty="0"/>
              <a:t>兩種主題</a:t>
            </a:r>
            <a:endParaRPr lang="en-US" altLang="zh-TW" i="0" dirty="0"/>
          </a:p>
          <a:p>
            <a:pPr lvl="2"/>
            <a:r>
              <a:rPr lang="zh-TW" altLang="en-US" i="0" dirty="0"/>
              <a:t>撲克牌：總共</a:t>
            </a:r>
            <a:r>
              <a:rPr lang="en-US" altLang="zh-TW" i="0" dirty="0"/>
              <a:t>52</a:t>
            </a:r>
            <a:r>
              <a:rPr lang="zh-TW" altLang="en-US" i="0" dirty="0"/>
              <a:t>種不同</a:t>
            </a:r>
            <a:endParaRPr lang="en-US" altLang="zh-TW" i="0" dirty="0"/>
          </a:p>
          <a:p>
            <a:pPr lvl="2"/>
            <a:r>
              <a:rPr lang="zh-TW" altLang="en-US" dirty="0"/>
              <a:t>文字：針對文字</a:t>
            </a:r>
            <a:endParaRPr lang="en-US" altLang="zh-TW" i="0" dirty="0"/>
          </a:p>
          <a:p>
            <a:pPr lvl="1"/>
            <a:r>
              <a:rPr lang="zh-TW" altLang="en-US" i="0" dirty="0"/>
              <a:t>以綠色打勾代表成功配對</a:t>
            </a:r>
            <a:endParaRPr lang="en-US" altLang="zh-TW" i="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0884D5A-2139-4A3F-A697-8A1E945B0C1E}"/>
              </a:ext>
            </a:extLst>
          </p:cNvPr>
          <p:cNvGrpSpPr/>
          <p:nvPr/>
        </p:nvGrpSpPr>
        <p:grpSpPr>
          <a:xfrm>
            <a:off x="6599995" y="1921080"/>
            <a:ext cx="5299220" cy="4710418"/>
            <a:chOff x="4167187" y="0"/>
            <a:chExt cx="7715250" cy="6858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A256B52-E9FB-4A6F-9D52-D2A1B279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DB451A3-7760-4316-8932-4441F4D4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4812" y="0"/>
              <a:ext cx="38576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91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73059526-6575-48DA-A5FD-E0685A5C221E}"/>
              </a:ext>
            </a:extLst>
          </p:cNvPr>
          <p:cNvGrpSpPr/>
          <p:nvPr/>
        </p:nvGrpSpPr>
        <p:grpSpPr>
          <a:xfrm>
            <a:off x="6599995" y="1921079"/>
            <a:ext cx="5299221" cy="4710419"/>
            <a:chOff x="4167187" y="0"/>
            <a:chExt cx="7715250" cy="6858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0221167-C217-4420-A3E2-01412605B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52F1BF2-EA22-4772-B820-B848C04D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4812" y="0"/>
              <a:ext cx="3857625" cy="6858000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80F548-D3BC-4470-9491-D547C21D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</a:t>
            </a:r>
            <a:r>
              <a:rPr lang="zh-TW" altLang="en-US" dirty="0"/>
              <a:t>概述 </a:t>
            </a:r>
            <a:r>
              <a:rPr lang="en-US" altLang="zh-TW" dirty="0"/>
              <a:t>&amp; App</a:t>
            </a:r>
            <a:r>
              <a:rPr lang="zh-TW" altLang="en-US" dirty="0"/>
              <a:t>使用說明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0FE53-D017-4254-9D5A-B3C79390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遊戲頁面</a:t>
            </a:r>
            <a:endParaRPr lang="en-US" altLang="zh-TW" dirty="0"/>
          </a:p>
          <a:p>
            <a:pPr lvl="1"/>
            <a:r>
              <a:rPr lang="en-US" altLang="zh-TW" i="0" dirty="0"/>
              <a:t>REVEAL </a:t>
            </a:r>
            <a:r>
              <a:rPr lang="zh-TW" altLang="en-US" i="0" dirty="0"/>
              <a:t>按鈕</a:t>
            </a:r>
            <a:endParaRPr lang="en-US" altLang="zh-TW" i="0" dirty="0"/>
          </a:p>
          <a:p>
            <a:pPr lvl="2"/>
            <a:r>
              <a:rPr lang="zh-TW" altLang="en-US" dirty="0"/>
              <a:t>可以翻開全部的牌</a:t>
            </a:r>
            <a:endParaRPr lang="en-US" altLang="zh-TW" dirty="0"/>
          </a:p>
          <a:p>
            <a:pPr lvl="2"/>
            <a:r>
              <a:rPr lang="zh-TW" altLang="en-US" dirty="0"/>
              <a:t>不再計算準確度</a:t>
            </a:r>
            <a:endParaRPr lang="en-US" altLang="zh-TW" dirty="0"/>
          </a:p>
          <a:p>
            <a:pPr lvl="2"/>
            <a:r>
              <a:rPr lang="zh-TW" altLang="en-US" dirty="0"/>
              <a:t>改為</a:t>
            </a:r>
            <a:r>
              <a:rPr lang="en-US" altLang="zh-TW" dirty="0"/>
              <a:t>FOLD</a:t>
            </a:r>
            <a:r>
              <a:rPr lang="zh-TW" altLang="en-US" dirty="0"/>
              <a:t>按鈕取代其位置</a:t>
            </a:r>
            <a:endParaRPr lang="en-US" altLang="zh-TW" dirty="0"/>
          </a:p>
          <a:p>
            <a:pPr lvl="1"/>
            <a:r>
              <a:rPr lang="en-US" altLang="zh-TW" dirty="0"/>
              <a:t>FOLD</a:t>
            </a:r>
            <a:r>
              <a:rPr lang="zh-TW" altLang="en-US" dirty="0"/>
              <a:t>按鈕</a:t>
            </a:r>
            <a:endParaRPr lang="en-US" altLang="zh-TW" dirty="0"/>
          </a:p>
          <a:p>
            <a:pPr lvl="2"/>
            <a:r>
              <a:rPr lang="zh-TW" altLang="en-US" dirty="0"/>
              <a:t>可以覆蓋全部的牌</a:t>
            </a:r>
            <a:endParaRPr lang="en-US" altLang="zh-TW" dirty="0"/>
          </a:p>
          <a:p>
            <a:pPr lvl="2"/>
            <a:r>
              <a:rPr lang="zh-TW" altLang="en-US" dirty="0"/>
              <a:t>可以繼續遊戲</a:t>
            </a:r>
            <a:endParaRPr lang="en-US" altLang="zh-TW" dirty="0"/>
          </a:p>
          <a:p>
            <a:pPr lvl="2"/>
            <a:r>
              <a:rPr lang="zh-TW" altLang="en-US" dirty="0"/>
              <a:t>改為</a:t>
            </a:r>
            <a:r>
              <a:rPr lang="en-US" altLang="zh-TW" dirty="0"/>
              <a:t>REVEAL</a:t>
            </a:r>
            <a:r>
              <a:rPr lang="zh-TW" altLang="en-US" dirty="0"/>
              <a:t>按鈕取代其位置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5880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80F548-D3BC-4470-9491-D547C21D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</a:t>
            </a:r>
            <a:r>
              <a:rPr lang="zh-TW" altLang="en-US" dirty="0"/>
              <a:t>概述 </a:t>
            </a:r>
            <a:r>
              <a:rPr lang="en-US" altLang="zh-TW" dirty="0"/>
              <a:t>&amp; App</a:t>
            </a:r>
            <a:r>
              <a:rPr lang="zh-TW" altLang="en-US" dirty="0"/>
              <a:t>使用說明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0FE53-D017-4254-9D5A-B3C79390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遊戲頁面</a:t>
            </a:r>
            <a:endParaRPr lang="en-US" altLang="zh-TW" dirty="0"/>
          </a:p>
          <a:p>
            <a:pPr lvl="1"/>
            <a:r>
              <a:rPr lang="zh-TW" altLang="en-US" i="0" dirty="0"/>
              <a:t>翻牌進行配對以完成遊戲</a:t>
            </a:r>
            <a:endParaRPr lang="en-US" altLang="zh-TW" i="0" dirty="0"/>
          </a:p>
          <a:p>
            <a:pPr lvl="1"/>
            <a:r>
              <a:rPr lang="zh-TW" altLang="en-US" i="0" dirty="0"/>
              <a:t>點擊已翻開的牌進行覆蓋</a:t>
            </a:r>
            <a:endParaRPr lang="en-US" altLang="zh-TW" i="0" dirty="0"/>
          </a:p>
          <a:p>
            <a:pPr lvl="1"/>
            <a:r>
              <a:rPr lang="zh-TW" altLang="en-US" i="0" dirty="0"/>
              <a:t>配對失敗會自動覆蓋</a:t>
            </a:r>
            <a:endParaRPr lang="en-US" altLang="zh-TW" i="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782E72-0F45-4258-BEEF-08F660A8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922" y="1921078"/>
            <a:ext cx="2649611" cy="47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9C74C34-635F-4A46-A8AB-4A0EFF879455}"/>
              </a:ext>
            </a:extLst>
          </p:cNvPr>
          <p:cNvGrpSpPr/>
          <p:nvPr/>
        </p:nvGrpSpPr>
        <p:grpSpPr>
          <a:xfrm>
            <a:off x="6599995" y="1921078"/>
            <a:ext cx="5299222" cy="4710420"/>
            <a:chOff x="4167187" y="0"/>
            <a:chExt cx="7715250" cy="6858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D2551B8-D5BD-44D2-97B3-4B0A480D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7BE9B89-9B67-4384-8377-B2B1EF88C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4812" y="0"/>
              <a:ext cx="3857625" cy="6858000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480F548-D3BC-4470-9491-D547C21D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</a:t>
            </a:r>
            <a:r>
              <a:rPr lang="zh-TW" altLang="en-US" dirty="0"/>
              <a:t>概述 </a:t>
            </a:r>
            <a:r>
              <a:rPr lang="en-US" altLang="zh-TW" dirty="0"/>
              <a:t>&amp; App</a:t>
            </a:r>
            <a:r>
              <a:rPr lang="zh-TW" altLang="en-US" dirty="0"/>
              <a:t>使用說明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0FE53-D017-4254-9D5A-B3C79390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結尾畫面</a:t>
            </a:r>
            <a:endParaRPr lang="en-US" altLang="zh-TW" dirty="0"/>
          </a:p>
          <a:p>
            <a:pPr lvl="1"/>
            <a:r>
              <a:rPr lang="zh-TW" altLang="en-US" i="0" dirty="0"/>
              <a:t>依據結果作評分顯示</a:t>
            </a:r>
            <a:endParaRPr lang="en-US" altLang="zh-TW" i="0" dirty="0"/>
          </a:p>
          <a:p>
            <a:pPr lvl="2"/>
            <a:r>
              <a:rPr lang="zh-TW" altLang="en-US" i="0" dirty="0"/>
              <a:t>分數根據時間以及準確度判定</a:t>
            </a:r>
            <a:endParaRPr lang="en-US" altLang="zh-TW" i="0" dirty="0"/>
          </a:p>
          <a:p>
            <a:pPr lvl="2"/>
            <a:r>
              <a:rPr lang="zh-TW" altLang="en-US" dirty="0"/>
              <a:t>時間為開始遊戲到結果</a:t>
            </a:r>
            <a:endParaRPr lang="en-US" altLang="zh-TW" dirty="0"/>
          </a:p>
          <a:p>
            <a:pPr lvl="2"/>
            <a:r>
              <a:rPr lang="zh-TW" altLang="en-US" i="0" dirty="0"/>
              <a:t>準確度依據遊戲過程判定</a:t>
            </a:r>
            <a:endParaRPr lang="en-US" altLang="zh-TW" dirty="0"/>
          </a:p>
          <a:p>
            <a:pPr lvl="1"/>
            <a:r>
              <a:rPr lang="zh-TW" altLang="en-US" i="0" dirty="0"/>
              <a:t>過程若使用過</a:t>
            </a:r>
            <a:r>
              <a:rPr lang="en-US" altLang="zh-TW" i="0" dirty="0"/>
              <a:t>REVEAL</a:t>
            </a:r>
            <a:r>
              <a:rPr lang="zh-TW" altLang="en-US" i="0" dirty="0"/>
              <a:t>按鈕</a:t>
            </a:r>
            <a:br>
              <a:rPr lang="en-US" altLang="zh-TW" i="0" dirty="0"/>
            </a:br>
            <a:r>
              <a:rPr lang="zh-TW" altLang="en-US" i="0" dirty="0"/>
              <a:t>則結果一率不顯示</a:t>
            </a:r>
            <a:endParaRPr lang="en-US" altLang="zh-TW" i="0" dirty="0"/>
          </a:p>
          <a:p>
            <a:pPr lvl="1"/>
            <a:r>
              <a:rPr lang="en-US" altLang="zh-TW" i="0" dirty="0"/>
              <a:t>RETRY</a:t>
            </a:r>
            <a:r>
              <a:rPr lang="zh-TW" altLang="en-US" i="0" dirty="0"/>
              <a:t> 按鈕直接開始新遊戲</a:t>
            </a:r>
            <a:endParaRPr lang="en-US" altLang="zh-TW" i="0" dirty="0"/>
          </a:p>
          <a:p>
            <a:pPr lvl="1"/>
            <a:r>
              <a:rPr lang="en-US" altLang="zh-TW" i="0" dirty="0"/>
              <a:t>RETURN</a:t>
            </a:r>
            <a:r>
              <a:rPr lang="zh-TW" altLang="en-US" i="0" dirty="0"/>
              <a:t> 來回到主畫面重新選擇主題</a:t>
            </a:r>
            <a:endParaRPr lang="en-US" altLang="zh-TW" i="0" dirty="0"/>
          </a:p>
          <a:p>
            <a:pPr lvl="1"/>
            <a:endParaRPr lang="en-US" altLang="zh-TW" i="0" dirty="0"/>
          </a:p>
        </p:txBody>
      </p:sp>
    </p:spTree>
    <p:extLst>
      <p:ext uri="{BB962C8B-B14F-4D97-AF65-F5344CB8AC3E}">
        <p14:creationId xmlns:p14="http://schemas.microsoft.com/office/powerpoint/2010/main" val="2363399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25BD36-9EDD-4514-9544-CCB610CC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464113-94EE-454C-B651-1F5288FD0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MainActivity</a:t>
            </a:r>
            <a:r>
              <a:rPr lang="zh-TW" altLang="en-US" dirty="0"/>
              <a:t>：裝著 </a:t>
            </a:r>
            <a:r>
              <a:rPr lang="en-US" altLang="zh-TW" dirty="0"/>
              <a:t>Fragment</a:t>
            </a:r>
            <a:r>
              <a:rPr lang="zh-TW" altLang="en-US" dirty="0"/>
              <a:t> 們</a:t>
            </a:r>
            <a:endParaRPr lang="en-US" altLang="zh-TW" dirty="0"/>
          </a:p>
          <a:p>
            <a:r>
              <a:rPr lang="en-US" altLang="zh-TW" dirty="0" err="1"/>
              <a:t>MainFrag</a:t>
            </a:r>
            <a:r>
              <a:rPr lang="zh-TW" altLang="en-US" dirty="0"/>
              <a:t>：主畫面</a:t>
            </a:r>
            <a:endParaRPr lang="en-US" altLang="zh-TW" dirty="0"/>
          </a:p>
          <a:p>
            <a:r>
              <a:rPr lang="en-US" altLang="zh-TW" dirty="0" err="1"/>
              <a:t>GameFrag</a:t>
            </a:r>
            <a:r>
              <a:rPr lang="zh-TW" altLang="en-US" dirty="0"/>
              <a:t>：遊戲畫面</a:t>
            </a:r>
            <a:endParaRPr lang="en-US" altLang="zh-TW" dirty="0"/>
          </a:p>
          <a:p>
            <a:r>
              <a:rPr lang="en-US" altLang="zh-TW" dirty="0" err="1"/>
              <a:t>CardAdapter</a:t>
            </a:r>
            <a:r>
              <a:rPr lang="zh-TW" altLang="en-US" dirty="0"/>
              <a:t>：生成遊戲畫面的</a:t>
            </a:r>
            <a:r>
              <a:rPr lang="en-US" altLang="zh-TW" dirty="0" err="1"/>
              <a:t>GridView</a:t>
            </a:r>
            <a:endParaRPr lang="en-US" altLang="zh-TW" dirty="0"/>
          </a:p>
          <a:p>
            <a:r>
              <a:rPr lang="en-US" altLang="zh-TW" dirty="0"/>
              <a:t>Card</a:t>
            </a:r>
            <a:r>
              <a:rPr lang="zh-TW" altLang="en-US" dirty="0"/>
              <a:t>：紀錄卡片的資料</a:t>
            </a:r>
            <a:endParaRPr lang="en-US" altLang="zh-TW" dirty="0"/>
          </a:p>
          <a:p>
            <a:r>
              <a:rPr lang="en-US" altLang="zh-TW" dirty="0" err="1"/>
              <a:t>MatchingGame</a:t>
            </a:r>
            <a:r>
              <a:rPr lang="zh-TW" altLang="en-US" dirty="0"/>
              <a:t>：遊戲本體</a:t>
            </a:r>
            <a:endParaRPr lang="en-US" altLang="zh-TW" dirty="0"/>
          </a:p>
          <a:p>
            <a:r>
              <a:rPr lang="en-US" altLang="zh-TW" dirty="0" err="1"/>
              <a:t>ResultFrag</a:t>
            </a:r>
            <a:r>
              <a:rPr lang="zh-TW" altLang="en-US" dirty="0"/>
              <a:t>：結尾畫面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6BB7D2-A4A9-4126-A522-F9565220E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902" y="4105029"/>
            <a:ext cx="2133898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72664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220</TotalTime>
  <Words>473</Words>
  <Application>Microsoft Office PowerPoint</Application>
  <PresentationFormat>寬螢幕</PresentationFormat>
  <Paragraphs>93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9" baseType="lpstr">
      <vt:lpstr>微軟正黑體</vt:lpstr>
      <vt:lpstr>Franklin Gothic Book</vt:lpstr>
      <vt:lpstr>裁剪</vt:lpstr>
      <vt:lpstr>翻牌配對遊戲</vt:lpstr>
      <vt:lpstr>動機與功能</vt:lpstr>
      <vt:lpstr>GUI概述 &amp; App使用說明</vt:lpstr>
      <vt:lpstr>GUI概述 &amp; App使用說明</vt:lpstr>
      <vt:lpstr>GUI概述 &amp; App使用說明</vt:lpstr>
      <vt:lpstr>GUI概述 &amp; App使用說明</vt:lpstr>
      <vt:lpstr>GUI概述 &amp; App使用說明</vt:lpstr>
      <vt:lpstr>GUI概述 &amp; App使用說明</vt:lpstr>
      <vt:lpstr>程式內容</vt:lpstr>
      <vt:lpstr>程式內容</vt:lpstr>
      <vt:lpstr>程式內容</vt:lpstr>
      <vt:lpstr>使用到的 Android 元素</vt:lpstr>
      <vt:lpstr>以下這些不是我做的</vt:lpstr>
      <vt:lpstr>Live Demo</vt:lpstr>
      <vt:lpstr>謝謝大家</vt:lpstr>
      <vt:lpstr>Demo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翻牌配對遊戲</dc:title>
  <dc:creator>周世昊</dc:creator>
  <cp:lastModifiedBy>周世昊</cp:lastModifiedBy>
  <cp:revision>12</cp:revision>
  <dcterms:created xsi:type="dcterms:W3CDTF">2022-06-20T09:25:30Z</dcterms:created>
  <dcterms:modified xsi:type="dcterms:W3CDTF">2022-06-20T13:06:27Z</dcterms:modified>
</cp:coreProperties>
</file>